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28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9.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dirty="0">
                <a:solidFill>
                  <a:srgbClr val="000000"/>
                </a:solidFill>
                <a:latin typeface="Trebuchet MS"/>
              </a:rPr>
              <a:t>APIs）</a:t>
            </a: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Goal: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verify that you understand how to control the </a:t>
            </a:r>
            <a:r>
              <a:rPr lang="en-US" sz="2800" b="0" strike="noStrike" spc="-1" dirty="0">
                <a:solidFill>
                  <a:srgbClr val="8064A2"/>
                </a:solidFill>
                <a:latin typeface="Trebuchet MS"/>
              </a:rPr>
              <a:t>argument definitions </a:t>
            </a:r>
            <a:r>
              <a:rPr lang="en-US" sz="2800" b="0" strike="noStrike" spc="-1" dirty="0">
                <a:solidFill>
                  <a:srgbClr val="000000"/>
                </a:solidFill>
                <a:latin typeface="Trebuchet MS"/>
              </a:rPr>
              <a:t>for a </a:t>
            </a:r>
            <a:r>
              <a:rPr lang="en-US" sz="2800" b="0" u="sng" strike="noStrike" spc="-1" dirty="0">
                <a:solidFill>
                  <a:srgbClr val="000000"/>
                </a:solidFill>
                <a:uFillTx/>
                <a:latin typeface="Trebuchet MS"/>
              </a:rPr>
              <a:t>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verify that you understand the host/kernel interface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a VADD program.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it adds three vectors together</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host code to define three vectors and associate them with relevant kernel arguments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Read back the final result and verify that it is correct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Test your result and verify that it is correct.  Print a message to that effect on the screen</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Matrix Multiplication</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write your first complete OpenCL kernel “from scratch”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multiply a pair of matrices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the provided matrix multiplication OpenCL host program including the function to generate matrices and test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Create a kernel to do the multiplication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provided OpenCL host program to use your kernel</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Verify the results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chain of vector additions produced the correct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19847</TotalTime>
  <Words>26607</Words>
  <Application>Microsoft Office PowerPoint</Application>
  <PresentationFormat>全屏显示(4:3)</PresentationFormat>
  <Paragraphs>3712</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1253</cp:revision>
  <dcterms:created xsi:type="dcterms:W3CDTF">2013-06-29T14:06:29Z</dcterms:created>
  <dcterms:modified xsi:type="dcterms:W3CDTF">2019-08-03T07:58:20Z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